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62" r:id="rId5"/>
    <p:sldId id="263" r:id="rId6"/>
    <p:sldId id="264" r:id="rId7"/>
    <p:sldId id="266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246" autoAdjust="0"/>
  </p:normalViewPr>
  <p:slideViewPr>
    <p:cSldViewPr>
      <p:cViewPr varScale="1">
        <p:scale>
          <a:sx n="82" d="100"/>
          <a:sy n="82" d="100"/>
        </p:scale>
        <p:origin x="105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7/29/2016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7/29/2016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7/29/2016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7/29/2016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7/29/2016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7/29/2016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7/29/2016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7/29/2016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7/29/2016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7/29/2016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7/29/2016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6BCBE8-30B0-4476-8762-9236B142003A}" type="datetimeFigureOut">
              <a:rPr lang="en-US" smtClean="0"/>
              <a:pPr/>
              <a:t>7/29/2016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America: The Federal Republic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1426464"/>
          </a:xfrm>
        </p:spPr>
        <p:txBody>
          <a:bodyPr/>
          <a:lstStyle/>
          <a:p>
            <a:pPr algn="ctr"/>
            <a:r>
              <a:rPr lang="en-US" dirty="0" smtClean="0"/>
              <a:t>How Many Levels of Government?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297021"/>
            <a:ext cx="7467600" cy="5560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Sovereign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u="sng" dirty="0" smtClean="0"/>
              <a:t>Sovereign means to have the highest rank or authority</a:t>
            </a:r>
          </a:p>
          <a:p>
            <a:pPr lvl="1"/>
            <a:r>
              <a:rPr lang="en-US" u="sng" dirty="0" smtClean="0"/>
              <a:t>In the United States </a:t>
            </a:r>
            <a:r>
              <a:rPr lang="en-US" i="1" u="sng" dirty="0" smtClean="0"/>
              <a:t>the people are sovereign</a:t>
            </a:r>
          </a:p>
          <a:p>
            <a:endParaRPr lang="en-US" i="1" u="sng" dirty="0" smtClean="0"/>
          </a:p>
          <a:p>
            <a:r>
              <a:rPr lang="en-US" b="1" i="1" u="sng" dirty="0" smtClean="0">
                <a:solidFill>
                  <a:srgbClr val="00B050"/>
                </a:solidFill>
              </a:rPr>
              <a:t>FEDERAL SYSTEM</a:t>
            </a:r>
            <a:r>
              <a:rPr lang="en-US" b="1" i="1" u="sng" dirty="0" smtClean="0"/>
              <a:t>: </a:t>
            </a:r>
            <a:r>
              <a:rPr lang="en-US" b="1" u="sng" dirty="0" smtClean="0"/>
              <a:t>the sovereign people delegate their authority to government to represent them</a:t>
            </a:r>
            <a:endParaRPr lang="en-US" b="1" u="sng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0"/>
            <a:ext cx="47244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Federalism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u="sng" dirty="0" smtClean="0">
                <a:solidFill>
                  <a:srgbClr val="00B050"/>
                </a:solidFill>
              </a:rPr>
              <a:t>FEDERALISM</a:t>
            </a:r>
            <a:r>
              <a:rPr lang="en-US" u="sng" dirty="0" smtClean="0"/>
              <a:t>: The practice of dividing and sharing the powers of government between </a:t>
            </a:r>
            <a:r>
              <a:rPr lang="en-US" u="sng" dirty="0" smtClean="0"/>
              <a:t>two </a:t>
            </a:r>
            <a:r>
              <a:rPr lang="en-US" u="sng" smtClean="0"/>
              <a:t>levels: </a:t>
            </a:r>
            <a:r>
              <a:rPr lang="en-US" u="sng" smtClean="0"/>
              <a:t>the </a:t>
            </a:r>
            <a:r>
              <a:rPr lang="en-US" u="sng" dirty="0" smtClean="0"/>
              <a:t>national</a:t>
            </a:r>
            <a:r>
              <a:rPr lang="en-US" u="sng" dirty="0" smtClean="0"/>
              <a:t> </a:t>
            </a:r>
            <a:r>
              <a:rPr lang="en-US" u="sng" dirty="0" smtClean="0"/>
              <a:t>government and </a:t>
            </a:r>
            <a:r>
              <a:rPr lang="en-US" u="sng" dirty="0" smtClean="0"/>
              <a:t>the state </a:t>
            </a:r>
            <a:r>
              <a:rPr lang="en-US" u="sng" dirty="0" smtClean="0"/>
              <a:t>governments</a:t>
            </a:r>
          </a:p>
          <a:p>
            <a:pPr lvl="1"/>
            <a:r>
              <a:rPr lang="en-US" u="sng" dirty="0" smtClean="0"/>
              <a:t>The United States is NOT a democracy; we are a constitutional federal republic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Supremacy Clause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b="1" u="sng" dirty="0" smtClean="0"/>
              <a:t>The Supremacy Clause</a:t>
            </a:r>
            <a:r>
              <a:rPr lang="en-US" u="sng" dirty="0" smtClean="0"/>
              <a:t>: The Constitution of the United States shall be the supreme law of the land (Article VI, Section II)</a:t>
            </a:r>
          </a:p>
          <a:p>
            <a:pPr lvl="1"/>
            <a:endParaRPr lang="en-US" u="sng" dirty="0" smtClean="0"/>
          </a:p>
          <a:p>
            <a:pPr lvl="1"/>
            <a:r>
              <a:rPr lang="en-US" u="sng" dirty="0" smtClean="0"/>
              <a:t>States cannot make laws that conflict with the Constitution or laws made by Congress</a:t>
            </a:r>
          </a:p>
          <a:p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62200"/>
            <a:ext cx="48006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Defending the People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u="sng" dirty="0" smtClean="0"/>
              <a:t>Ninth Amendment: </a:t>
            </a:r>
            <a:r>
              <a:rPr lang="en-US" u="sng" dirty="0" smtClean="0"/>
              <a:t>The people have rights beyond those expressly written in the Constitution</a:t>
            </a:r>
          </a:p>
          <a:p>
            <a:pPr lvl="1"/>
            <a:r>
              <a:rPr lang="en-US" dirty="0" smtClean="0"/>
              <a:t>Your rights as a person extend beyond the rights written in our Constitution</a:t>
            </a:r>
          </a:p>
          <a:p>
            <a:endParaRPr lang="en-US" dirty="0" smtClean="0"/>
          </a:p>
          <a:p>
            <a:r>
              <a:rPr lang="en-US" b="1" u="sng" dirty="0" smtClean="0"/>
              <a:t>Tenth Amendment:</a:t>
            </a:r>
            <a:r>
              <a:rPr lang="en-US" u="sng" dirty="0" smtClean="0"/>
              <a:t> Rights not specifically given to the federal government remain with the states and the people</a:t>
            </a:r>
          </a:p>
          <a:p>
            <a:pPr lvl="1"/>
            <a:r>
              <a:rPr lang="en-US" dirty="0" smtClean="0"/>
              <a:t>If a right or power is not expressly given to the federal government, that right or power belongs to the states and the people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Summarize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your interactive notebook, at the bottom of your notes page, write a short paragraph about today’s lesson. Write about:</a:t>
            </a:r>
          </a:p>
          <a:p>
            <a:pPr lvl="1"/>
            <a:r>
              <a:rPr lang="en-US" dirty="0"/>
              <a:t>What the main idea of the lesson was</a:t>
            </a:r>
          </a:p>
          <a:p>
            <a:pPr lvl="1"/>
            <a:r>
              <a:rPr lang="en-US" dirty="0"/>
              <a:t>AND what you learned today.</a:t>
            </a:r>
          </a:p>
          <a:p>
            <a:endParaRPr lang="en-US" dirty="0"/>
          </a:p>
          <a:p>
            <a:r>
              <a:rPr lang="en-US" dirty="0"/>
              <a:t>Your summary should be able to explain today’s lesson to someone who was not in class today.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6126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7984</TotalTime>
  <Words>253</Words>
  <Application>Microsoft Office PowerPoint</Application>
  <PresentationFormat>On-screen Show (4:3)</PresentationFormat>
  <Paragraphs>26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Consolas</vt:lpstr>
      <vt:lpstr>Corbel</vt:lpstr>
      <vt:lpstr>Wingdings</vt:lpstr>
      <vt:lpstr>Wingdings 2</vt:lpstr>
      <vt:lpstr>Wingdings 3</vt:lpstr>
      <vt:lpstr>Default Theme</vt:lpstr>
      <vt:lpstr>America: The Federal Republic</vt:lpstr>
      <vt:lpstr>How Many Levels of Government?</vt:lpstr>
      <vt:lpstr>Sovereign</vt:lpstr>
      <vt:lpstr>Federalism</vt:lpstr>
      <vt:lpstr>The Supremacy Clause</vt:lpstr>
      <vt:lpstr>Defending the People</vt:lpstr>
      <vt:lpstr>Summarize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America: The Federal Republic</dc:title>
  <dc:creator>Lawrence Ashley Staten</dc:creator>
  <cp:lastModifiedBy>Lawrence Staten</cp:lastModifiedBy>
  <cp:revision>9</cp:revision>
  <dcterms:created xsi:type="dcterms:W3CDTF">2012-02-12T19:55:24Z</dcterms:created>
  <dcterms:modified xsi:type="dcterms:W3CDTF">2016-07-29T19:06:14Z</dcterms:modified>
</cp:coreProperties>
</file>